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howGuides="1">
      <p:cViewPr varScale="1">
        <p:scale>
          <a:sx n="75" d="100"/>
          <a:sy n="75" d="100"/>
        </p:scale>
        <p:origin x="173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EE811-191D-D167-2F32-844FC3583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E247AD-BE5D-CA2A-6E2B-4E8A8E541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05878-8B22-DCE2-111D-F00125825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45C9-59AD-4E46-A2B1-004A26CA1BCD}" type="datetimeFigureOut">
              <a:rPr lang="en-IN" smtClean="0"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F4A39C-B96C-E08E-1FEF-8D4F20ACF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4795F-BC81-7435-B0C0-63C786162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BF3A2-8B88-4675-8127-1435909A80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4546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4D380-654D-4613-A30B-DB81BAA15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E38A2-2D0E-F54B-CA70-3D118C4B5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544A8-D3DA-69D1-ADD4-0A63B42C4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45C9-59AD-4E46-A2B1-004A26CA1BCD}" type="datetimeFigureOut">
              <a:rPr lang="en-IN" smtClean="0"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7DAFD-F942-8693-EAF0-6E8488C67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000CB-4BA2-F126-09FB-2348B2AA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BF3A2-8B88-4675-8127-1435909A80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79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507B7-5782-A505-DF17-7F3BC4E88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9ABB8F-E62A-4665-4EB9-604D3C483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2DDF0-5AA4-4C1B-B3EC-BDB16679B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45C9-59AD-4E46-A2B1-004A26CA1BCD}" type="datetimeFigureOut">
              <a:rPr lang="en-IN" smtClean="0"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B440A-80B9-7571-2A7A-11AD1225D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47BFF-44A8-1A18-A2B9-A49EFBF90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BF3A2-8B88-4675-8127-1435909A80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749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FA793-262B-F6BD-9D3D-D4831F889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76466-B1F6-E15F-3BFD-FFD013F1C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46C46B-A0F4-1011-4C48-55FD79B3B4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531E84-9918-C92F-2B86-5B524F264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45C9-59AD-4E46-A2B1-004A26CA1BCD}" type="datetimeFigureOut">
              <a:rPr lang="en-IN" smtClean="0"/>
              <a:t>22-08-2026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3E6316-1D66-27F0-C503-27BFF565D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1548E-BF5D-6779-A371-3D8FBE5FF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BF3A2-8B88-4675-8127-1435909A80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843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77A39-9A61-5E56-70F3-6A610D634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522BC5-BE26-ECE3-5282-BB7190883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6277E1-3FC8-4D92-6B29-BEFEA2CDB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DD1870-9321-C433-E2BE-49978CB77C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DDB645-1F17-19D4-A047-1A3A20834A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A790DA-1A0B-1616-11B1-7DAF3521F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45C9-59AD-4E46-A2B1-004A26CA1BCD}" type="datetimeFigureOut">
              <a:rPr lang="en-IN" smtClean="0"/>
              <a:t>22-08-2026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20ABF7-A02C-88B5-EC7D-837F6693E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D83202-2352-F8E5-E4FB-3C154B6DE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BF3A2-8B88-4675-8127-1435909A80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983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679BE-E9A9-35AD-8970-E7D9245E9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F8FB23-8CEF-E55C-7779-B36E5B006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45C9-59AD-4E46-A2B1-004A26CA1BCD}" type="datetimeFigureOut">
              <a:rPr lang="en-IN" smtClean="0"/>
              <a:t>22-08-2026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D1F478-9155-616E-1780-2CFC02546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C5B986-2515-21AB-044C-034E2A79B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BF3A2-8B88-4675-8127-1435909A80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6845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0E089B-9A5B-8DE8-6871-3280243D7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45C9-59AD-4E46-A2B1-004A26CA1BCD}" type="datetimeFigureOut">
              <a:rPr lang="en-IN" smtClean="0"/>
              <a:t>22-08-2026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3AC66E-E219-B5BD-FBDB-EBFE59FE9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68F632-3BC9-69C6-8BEA-BF3DA8227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BF3A2-8B88-4675-8127-1435909A80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3515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FE1A3-BD20-29D6-BA1E-7B8EF5CF4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E80F3B-4392-3389-2332-9DAE1F15F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40EB71-C57C-EA49-0495-B7FDE18641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7BE30F-B3E7-DE54-99E8-513FA786E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45C9-59AD-4E46-A2B1-004A26CA1BCD}" type="datetimeFigureOut">
              <a:rPr lang="en-IN" smtClean="0"/>
              <a:t>22-08-2026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D5CBBF-0BC1-CC33-81ED-5D3DC8A9B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737A19-F713-003C-AF09-080F80F6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BF3A2-8B88-4675-8127-1435909A80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7319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152F9-03E0-57C4-FDDF-B0D0291ED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0A7BCA-40BF-953C-502E-5029CADEA9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4BB28-BCC6-EDE4-516C-A3DF894DF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51CB01-25E1-1805-F074-FD62CD854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45C9-59AD-4E46-A2B1-004A26CA1BCD}" type="datetimeFigureOut">
              <a:rPr lang="en-IN" smtClean="0"/>
              <a:t>22-08-2026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DF9B83-BFB1-F2C5-1CB0-7B559E709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A42E5C-E227-881A-49E8-B9C732DF8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BF3A2-8B88-4675-8127-1435909A80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3653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A4362-1ED0-2C0E-A39A-DAE2A13CF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5A1AD1-D472-422A-72B4-3529E69783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E9091-6C22-C7D8-48DE-9C2492CF1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45C9-59AD-4E46-A2B1-004A26CA1BCD}" type="datetimeFigureOut">
              <a:rPr lang="en-IN" smtClean="0"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E3A58-6711-6A52-E0C0-6FB054B44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78C59-07A9-4489-E86F-F1F4E6C39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BF3A2-8B88-4675-8127-1435909A80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2066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742CC9E-FA09-3974-1DBB-6808EA6318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3D006E-6F42-51EB-DE4B-964B37190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9400B-0E47-5103-9635-0C57728E7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945C9-59AD-4E46-A2B1-004A26CA1BCD}" type="datetimeFigureOut">
              <a:rPr lang="en-IN" smtClean="0"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E9482-41B6-593D-48D9-3FAC3F7A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04C53E-87AE-CCCC-9E92-F0F975533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BF3A2-8B88-4675-8127-1435909A80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4011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DBD827-51BE-6456-8B9D-26B3F5B36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15F52-8EE7-71EA-3176-A9531D550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524DA-82F2-373C-24FC-B9D612231D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945C9-59AD-4E46-A2B1-004A26CA1BCD}" type="datetimeFigureOut">
              <a:rPr lang="en-IN" smtClean="0"/>
              <a:t>22-08-2026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0BBD3-AAE3-3EEC-8CC6-F4790DB9B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1ED5F-DE66-BF9D-F298-C0DC65189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BF3A2-8B88-4675-8127-1435909A80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2649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9A86E-0ED0-68A3-DF04-6A3EAA20D2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FB861-BBFE-BF2C-A923-982BE9D377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5765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0D3BD-52E6-D832-4FF2-9F7498B7C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E3FCAB-F264-2820-887F-045627F8D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0977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B827C-1D06-085D-0C3C-A77E5C457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75A28-FA2C-C367-1339-DD00554FA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6709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Marundeshwara Enterprises</dc:creator>
  <cp:lastModifiedBy>Marundeshwara Enterprises</cp:lastModifiedBy>
  <cp:revision>1</cp:revision>
  <dcterms:created xsi:type="dcterms:W3CDTF">2026-08-22T14:46:19Z</dcterms:created>
  <dcterms:modified xsi:type="dcterms:W3CDTF">2026-08-22T14:46:19Z</dcterms:modified>
</cp:coreProperties>
</file>